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4" r:id="rId1"/>
  </p:sldMasterIdLst>
  <p:notesMasterIdLst>
    <p:notesMasterId r:id="rId3"/>
  </p:notesMasterIdLst>
  <p:sldIdLst>
    <p:sldId id="257" r:id="rId2"/>
  </p:sldIdLst>
  <p:sldSz cx="30275213" cy="42803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1499" userDrawn="1">
          <p15:clr>
            <a:srgbClr val="A4A3A4"/>
          </p15:clr>
        </p15:guide>
        <p15:guide id="3" pos="17482" userDrawn="1">
          <p15:clr>
            <a:srgbClr val="A4A3A4"/>
          </p15:clr>
        </p15:guide>
        <p15:guide id="5" pos="9309" userDrawn="1">
          <p15:clr>
            <a:srgbClr val="A4A3A4"/>
          </p15:clr>
        </p15:guide>
        <p15:guide id="6" pos="9785" userDrawn="1">
          <p15:clr>
            <a:srgbClr val="A4A3A4"/>
          </p15:clr>
        </p15:guide>
        <p15:guide id="7" orient="horz" pos="2502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8F0"/>
    <a:srgbClr val="FF9310"/>
    <a:srgbClr val="FFF9F6"/>
    <a:srgbClr val="485ABE"/>
    <a:srgbClr val="ED7D30"/>
    <a:srgbClr val="004FB1"/>
    <a:srgbClr val="12387C"/>
    <a:srgbClr val="FF962E"/>
    <a:srgbClr val="0170C0"/>
    <a:srgbClr val="985A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/>
    <p:restoredTop sz="94694"/>
  </p:normalViewPr>
  <p:slideViewPr>
    <p:cSldViewPr snapToGrid="0" snapToObjects="1">
      <p:cViewPr>
        <p:scale>
          <a:sx n="19" d="100"/>
          <a:sy n="19" d="100"/>
        </p:scale>
        <p:origin x="2576" y="256"/>
      </p:cViewPr>
      <p:guideLst>
        <p:guide pos="1499"/>
        <p:guide pos="17482"/>
        <p:guide pos="9309"/>
        <p:guide pos="9785"/>
        <p:guide orient="horz" pos="250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310FE5-09C5-4E49-B4A3-311689AAFC0A}" type="datetimeFigureOut">
              <a:rPr lang="en-US" smtClean="0"/>
              <a:t>1/30/26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8E7CB7-899F-A745-BD28-6F6D9AD15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529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8E7CB7-899F-A745-BD28-6F6D9AD151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972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  <a:prstGeom prst="rect">
            <a:avLst/>
          </a:prstGeom>
        </p:spPr>
        <p:txBody>
          <a:bodyPr anchor="b"/>
          <a:lstStyle>
            <a:lvl1pPr algn="ctr">
              <a:defRPr sz="19865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1/30/26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925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1/30/26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01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1/30/26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264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13133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9535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1/30/26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101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  <a:prstGeom prst="rect">
            <a:avLst/>
          </a:prstGeom>
        </p:spPr>
        <p:txBody>
          <a:bodyPr anchor="b"/>
          <a:lstStyle>
            <a:lvl1pPr>
              <a:defRPr sz="19865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1/30/26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979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1/30/26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742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1/30/26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06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1/30/26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758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1/30/26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16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  <a:prstGeom prst="rect">
            <a:avLst/>
          </a:prstGeom>
        </p:spPr>
        <p:txBody>
          <a:bodyPr anchor="b"/>
          <a:lstStyle>
            <a:lvl1pPr>
              <a:defRPr sz="10595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  <a:prstGeom prst="rect">
            <a:avLst/>
          </a:prstGeo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1/30/26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232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  <a:prstGeom prst="rect">
            <a:avLst/>
          </a:prstGeom>
        </p:spPr>
        <p:txBody>
          <a:bodyPr anchor="b"/>
          <a:lstStyle>
            <a:lvl1pPr>
              <a:defRPr sz="10595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1/30/26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9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background with red and orange text&#10;&#10;AI-generated content may be incorrect.">
            <a:extLst>
              <a:ext uri="{FF2B5EF4-FFF2-40B4-BE49-F238E27FC236}">
                <a16:creationId xmlns:a16="http://schemas.microsoft.com/office/drawing/2014/main" id="{1AE8B511-3025-40CC-0628-0D26A224C161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873994" y="901484"/>
            <a:ext cx="8753183" cy="2654516"/>
          </a:xfrm>
          <a:prstGeom prst="rect">
            <a:avLst/>
          </a:prstGeom>
        </p:spPr>
      </p:pic>
      <p:pic>
        <p:nvPicPr>
          <p:cNvPr id="5" name="Picture 4" descr="A red and orange rectangle with white text&#10;&#10;AI-generated content may be incorrect.">
            <a:extLst>
              <a:ext uri="{FF2B5EF4-FFF2-40B4-BE49-F238E27FC236}">
                <a16:creationId xmlns:a16="http://schemas.microsoft.com/office/drawing/2014/main" id="{F2AA3B81-C789-9551-2E5D-1060B808C2BA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0768806" y="1008562"/>
            <a:ext cx="4253443" cy="10960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CF8EE87-9FF4-4AA4-5F1F-AACEB8DC045B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rcRect/>
          <a:stretch/>
        </p:blipFill>
        <p:spPr>
          <a:xfrm>
            <a:off x="10724356" y="2133601"/>
            <a:ext cx="8167695" cy="1049802"/>
          </a:xfrm>
          <a:prstGeom prst="rect">
            <a:avLst/>
          </a:prstGeom>
        </p:spPr>
      </p:pic>
      <p:pic>
        <p:nvPicPr>
          <p:cNvPr id="9" name="Picture 8" descr="A logo with red lines and dots&#10;&#10;AI-generated content may be incorrect.">
            <a:extLst>
              <a:ext uri="{FF2B5EF4-FFF2-40B4-BE49-F238E27FC236}">
                <a16:creationId xmlns:a16="http://schemas.microsoft.com/office/drawing/2014/main" id="{A97E3CE4-D531-8582-8526-EA1BC858E829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23825200" y="635561"/>
            <a:ext cx="4212772" cy="190443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9284490-6962-0A48-62DD-C0737714FC2A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rcRect/>
          <a:stretch/>
        </p:blipFill>
        <p:spPr>
          <a:xfrm>
            <a:off x="20198715" y="2472314"/>
            <a:ext cx="8227862" cy="98208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07770F7-AE00-2F9A-2A6D-9E94D624E560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rcRect t="62013" b="1"/>
          <a:stretch>
            <a:fillRect/>
          </a:stretch>
        </p:blipFill>
        <p:spPr>
          <a:xfrm>
            <a:off x="16956463" y="0"/>
            <a:ext cx="4228600" cy="16063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A91AA6E-915A-E38A-C009-2993A1F7A632}"/>
              </a:ext>
            </a:extLst>
          </p:cNvPr>
          <p:cNvSpPr/>
          <p:nvPr userDrawn="1"/>
        </p:nvSpPr>
        <p:spPr>
          <a:xfrm>
            <a:off x="0" y="42164000"/>
            <a:ext cx="30275213" cy="639763"/>
          </a:xfrm>
          <a:prstGeom prst="rect">
            <a:avLst/>
          </a:prstGeom>
          <a:gradFill flip="none" rotWithShape="1">
            <a:gsLst>
              <a:gs pos="78000">
                <a:srgbClr val="FF9300"/>
              </a:gs>
              <a:gs pos="32000">
                <a:srgbClr val="D2232C"/>
              </a:gs>
              <a:gs pos="55000">
                <a:srgbClr val="EA4E16"/>
              </a:gs>
              <a:gs pos="0">
                <a:srgbClr val="771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551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5">
            <a:extLst>
              <a:ext uri="{FF2B5EF4-FFF2-40B4-BE49-F238E27FC236}">
                <a16:creationId xmlns:a16="http://schemas.microsoft.com/office/drawing/2014/main" id="{8C8E24C5-DD3A-674C-9245-05EEE2AF8863}"/>
              </a:ext>
            </a:extLst>
          </p:cNvPr>
          <p:cNvSpPr/>
          <p:nvPr/>
        </p:nvSpPr>
        <p:spPr>
          <a:xfrm>
            <a:off x="1294606" y="4041984"/>
            <a:ext cx="27686000" cy="36801216"/>
          </a:xfrm>
          <a:prstGeom prst="roundRect">
            <a:avLst>
              <a:gd name="adj" fmla="val 2280"/>
            </a:avLst>
          </a:prstGeom>
          <a:solidFill>
            <a:srgbClr val="C00000">
              <a:alpha val="3183"/>
            </a:srgb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SG" altLang="en-US" sz="23337" dirty="0"/>
          </a:p>
        </p:txBody>
      </p:sp>
      <p:sp>
        <p:nvSpPr>
          <p:cNvPr id="5" name="文本框 10">
            <a:extLst>
              <a:ext uri="{FF2B5EF4-FFF2-40B4-BE49-F238E27FC236}">
                <a16:creationId xmlns:a16="http://schemas.microsoft.com/office/drawing/2014/main" id="{A566EA99-BCD7-034A-9C9C-96A577D1D93E}"/>
              </a:ext>
            </a:extLst>
          </p:cNvPr>
          <p:cNvSpPr txBox="1"/>
          <p:nvPr/>
        </p:nvSpPr>
        <p:spPr>
          <a:xfrm>
            <a:off x="2307600" y="4869051"/>
            <a:ext cx="254448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SG" sz="8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endParaRPr kumimoji="1" lang="zh-SG" altLang="en-US" sz="8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1803DEA-FDC8-B443-9754-F98EB0A70BFD}"/>
              </a:ext>
            </a:extLst>
          </p:cNvPr>
          <p:cNvGrpSpPr/>
          <p:nvPr/>
        </p:nvGrpSpPr>
        <p:grpSpPr>
          <a:xfrm>
            <a:off x="2379344" y="9688613"/>
            <a:ext cx="12398694" cy="7037719"/>
            <a:chOff x="635474" y="2868613"/>
            <a:chExt cx="3144364" cy="1993627"/>
          </a:xfrm>
        </p:grpSpPr>
        <p:sp>
          <p:nvSpPr>
            <p:cNvPr id="8" name="矩形 14">
              <a:extLst>
                <a:ext uri="{FF2B5EF4-FFF2-40B4-BE49-F238E27FC236}">
                  <a16:creationId xmlns:a16="http://schemas.microsoft.com/office/drawing/2014/main" id="{AA4B9879-2581-7843-9DCD-0FDEE4FEE8D7}"/>
                </a:ext>
              </a:extLst>
            </p:cNvPr>
            <p:cNvSpPr/>
            <p:nvPr/>
          </p:nvSpPr>
          <p:spPr>
            <a:xfrm>
              <a:off x="635474" y="2868613"/>
              <a:ext cx="3144364" cy="26161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zh-SG" sz="3883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BACKGROUND</a:t>
              </a:r>
              <a:endParaRPr kumimoji="1" lang="zh-SG" altLang="en-US" sz="3883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矩形 19">
              <a:extLst>
                <a:ext uri="{FF2B5EF4-FFF2-40B4-BE49-F238E27FC236}">
                  <a16:creationId xmlns:a16="http://schemas.microsoft.com/office/drawing/2014/main" id="{AC497C09-947A-5140-B6E1-F390D8F3C2ED}"/>
                </a:ext>
              </a:extLst>
            </p:cNvPr>
            <p:cNvSpPr/>
            <p:nvPr/>
          </p:nvSpPr>
          <p:spPr>
            <a:xfrm>
              <a:off x="635474" y="3130224"/>
              <a:ext cx="3144364" cy="1732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180000" tIns="180000" rIns="180000" bIns="180000" rtlCol="0" anchor="t" anchorCtr="0"/>
            <a:lstStyle/>
            <a:p>
              <a:r>
                <a:rPr kumimoji="1" lang="en-US" altLang="zh-SG" sz="2800" dirty="0">
                  <a:latin typeface="Arial" panose="020B0604020202020204" pitchFamily="34" charset="0"/>
                  <a:cs typeface="Arial" panose="020B0604020202020204" pitchFamily="34" charset="0"/>
                </a:rPr>
                <a:t>Sample text</a:t>
              </a:r>
              <a:endParaRPr kumimoji="1" lang="zh-SG" alt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E0221C1-D347-BA41-B122-043D87B47A68}"/>
              </a:ext>
            </a:extLst>
          </p:cNvPr>
          <p:cNvGrpSpPr/>
          <p:nvPr/>
        </p:nvGrpSpPr>
        <p:grpSpPr>
          <a:xfrm>
            <a:off x="2379343" y="17026771"/>
            <a:ext cx="12398695" cy="9254855"/>
            <a:chOff x="617181" y="4729138"/>
            <a:chExt cx="3163131" cy="2621692"/>
          </a:xfrm>
        </p:grpSpPr>
        <p:sp>
          <p:nvSpPr>
            <p:cNvPr id="11" name="矩形 15">
              <a:extLst>
                <a:ext uri="{FF2B5EF4-FFF2-40B4-BE49-F238E27FC236}">
                  <a16:creationId xmlns:a16="http://schemas.microsoft.com/office/drawing/2014/main" id="{A92CFF94-90D3-6B4D-ABA0-4221A6DCC6E8}"/>
                </a:ext>
              </a:extLst>
            </p:cNvPr>
            <p:cNvSpPr/>
            <p:nvPr/>
          </p:nvSpPr>
          <p:spPr>
            <a:xfrm>
              <a:off x="617547" y="4729138"/>
              <a:ext cx="3162292" cy="26161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zh-SG" sz="3883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METHODOLOGY</a:t>
              </a:r>
              <a:endParaRPr kumimoji="1" lang="zh-SG" altLang="en-US" sz="3883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矩形 20">
              <a:extLst>
                <a:ext uri="{FF2B5EF4-FFF2-40B4-BE49-F238E27FC236}">
                  <a16:creationId xmlns:a16="http://schemas.microsoft.com/office/drawing/2014/main" id="{7698AC5D-E81F-4447-8488-F456C9A498E9}"/>
                </a:ext>
              </a:extLst>
            </p:cNvPr>
            <p:cNvSpPr/>
            <p:nvPr/>
          </p:nvSpPr>
          <p:spPr>
            <a:xfrm>
              <a:off x="617181" y="4997416"/>
              <a:ext cx="3163131" cy="23534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180000" tIns="180000" rIns="180000" bIns="180000" rtlCol="0" anchor="t" anchorCtr="0"/>
            <a:lstStyle/>
            <a:p>
              <a:r>
                <a:rPr kumimoji="1" lang="en-US" altLang="zh-SG" sz="2800" dirty="0">
                  <a:latin typeface="Arial" panose="020B0604020202020204" pitchFamily="34" charset="0"/>
                  <a:cs typeface="Arial" panose="020B0604020202020204" pitchFamily="34" charset="0"/>
                </a:rPr>
                <a:t>Sample text</a:t>
              </a:r>
              <a:endParaRPr kumimoji="1" lang="zh-SG" alt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9014F03-BEB7-8540-BCC1-671B0F387993}"/>
              </a:ext>
            </a:extLst>
          </p:cNvPr>
          <p:cNvGrpSpPr/>
          <p:nvPr/>
        </p:nvGrpSpPr>
        <p:grpSpPr>
          <a:xfrm>
            <a:off x="2379665" y="26665084"/>
            <a:ext cx="12398374" cy="13035116"/>
            <a:chOff x="617181" y="7171299"/>
            <a:chExt cx="3162292" cy="3659782"/>
          </a:xfrm>
        </p:grpSpPr>
        <p:sp>
          <p:nvSpPr>
            <p:cNvPr id="14" name="矩形 16">
              <a:extLst>
                <a:ext uri="{FF2B5EF4-FFF2-40B4-BE49-F238E27FC236}">
                  <a16:creationId xmlns:a16="http://schemas.microsoft.com/office/drawing/2014/main" id="{0C5FF97F-FE41-1B48-B3AA-A7B7D3D6F9EA}"/>
                </a:ext>
              </a:extLst>
            </p:cNvPr>
            <p:cNvSpPr/>
            <p:nvPr/>
          </p:nvSpPr>
          <p:spPr>
            <a:xfrm>
              <a:off x="617181" y="7171299"/>
              <a:ext cx="3162292" cy="26161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zh-SG" sz="3883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RESULTS</a:t>
              </a:r>
              <a:endParaRPr kumimoji="1" lang="zh-SG" altLang="en-US" sz="3883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矩形 21">
              <a:extLst>
                <a:ext uri="{FF2B5EF4-FFF2-40B4-BE49-F238E27FC236}">
                  <a16:creationId xmlns:a16="http://schemas.microsoft.com/office/drawing/2014/main" id="{859C7948-FBB6-3F41-8C77-449F9CE8B35D}"/>
                </a:ext>
              </a:extLst>
            </p:cNvPr>
            <p:cNvSpPr/>
            <p:nvPr/>
          </p:nvSpPr>
          <p:spPr>
            <a:xfrm>
              <a:off x="627368" y="7440229"/>
              <a:ext cx="3152105" cy="33908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180000" tIns="180000" rIns="180000" bIns="180000" rtlCol="0" anchor="t" anchorCtr="0"/>
            <a:lstStyle/>
            <a:p>
              <a:r>
                <a:rPr kumimoji="1" lang="en-US" altLang="zh-SG" sz="2800" dirty="0">
                  <a:latin typeface="Arial" panose="020B0604020202020204" pitchFamily="34" charset="0"/>
                  <a:cs typeface="Arial" panose="020B0604020202020204" pitchFamily="34" charset="0"/>
                </a:rPr>
                <a:t>Sample text</a:t>
              </a:r>
              <a:endParaRPr kumimoji="1" lang="zh-SG" alt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矩形 22">
            <a:extLst>
              <a:ext uri="{FF2B5EF4-FFF2-40B4-BE49-F238E27FC236}">
                <a16:creationId xmlns:a16="http://schemas.microsoft.com/office/drawing/2014/main" id="{23DB5570-3FBF-6447-9C7A-43BCF7BC8D1E}"/>
              </a:ext>
            </a:extLst>
          </p:cNvPr>
          <p:cNvSpPr/>
          <p:nvPr/>
        </p:nvSpPr>
        <p:spPr>
          <a:xfrm>
            <a:off x="15534761" y="9688613"/>
            <a:ext cx="12240000" cy="134659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80000" tIns="180000" rIns="180000" bIns="180000" rtlCol="0" anchor="t" anchorCtr="0"/>
          <a:lstStyle/>
          <a:p>
            <a:r>
              <a:rPr kumimoji="1" lang="en-US" altLang="zh-SG" sz="2800" dirty="0">
                <a:latin typeface="Arial" panose="020B0604020202020204" pitchFamily="34" charset="0"/>
                <a:cs typeface="Arial" panose="020B0604020202020204" pitchFamily="34" charset="0"/>
              </a:rPr>
              <a:t>… Sample text</a:t>
            </a:r>
            <a:endParaRPr kumimoji="1" lang="zh-SG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BB0ACCA-090C-734A-997C-A3B985F92210}"/>
              </a:ext>
            </a:extLst>
          </p:cNvPr>
          <p:cNvGrpSpPr/>
          <p:nvPr/>
        </p:nvGrpSpPr>
        <p:grpSpPr>
          <a:xfrm>
            <a:off x="15534761" y="23497740"/>
            <a:ext cx="12240000" cy="8329281"/>
            <a:chOff x="4003810" y="5841977"/>
            <a:chExt cx="3144364" cy="1899389"/>
          </a:xfrm>
        </p:grpSpPr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3B4A11EB-0983-744B-8F8E-32BC34AAE5FB}"/>
                </a:ext>
              </a:extLst>
            </p:cNvPr>
            <p:cNvSpPr/>
            <p:nvPr/>
          </p:nvSpPr>
          <p:spPr>
            <a:xfrm>
              <a:off x="4003810" y="5841977"/>
              <a:ext cx="3144364" cy="26161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zh-SG" sz="3883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CONCLUSION</a:t>
              </a:r>
              <a:endParaRPr kumimoji="1" lang="zh-SG" altLang="en-US" sz="3883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矩形 23">
              <a:extLst>
                <a:ext uri="{FF2B5EF4-FFF2-40B4-BE49-F238E27FC236}">
                  <a16:creationId xmlns:a16="http://schemas.microsoft.com/office/drawing/2014/main" id="{25049003-7457-BE4C-8274-A34781AFEF68}"/>
                </a:ext>
              </a:extLst>
            </p:cNvPr>
            <p:cNvSpPr/>
            <p:nvPr/>
          </p:nvSpPr>
          <p:spPr>
            <a:xfrm>
              <a:off x="4003810" y="6103589"/>
              <a:ext cx="3144364" cy="163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180000" tIns="180000" rIns="180000" bIns="180000" rtlCol="0" anchor="t" anchorCtr="0"/>
            <a:lstStyle/>
            <a:p>
              <a:r>
                <a:rPr kumimoji="1" lang="en-US" altLang="zh-SG" sz="2800" dirty="0">
                  <a:latin typeface="Arial" panose="020B0604020202020204" pitchFamily="34" charset="0"/>
                  <a:cs typeface="Arial" panose="020B0604020202020204" pitchFamily="34" charset="0"/>
                </a:rPr>
                <a:t>Sample text</a:t>
              </a:r>
              <a:endParaRPr kumimoji="1" lang="zh-SG" alt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45B9F98-4D0F-E343-8174-A54DCF227EE7}"/>
              </a:ext>
            </a:extLst>
          </p:cNvPr>
          <p:cNvGrpSpPr/>
          <p:nvPr/>
        </p:nvGrpSpPr>
        <p:grpSpPr>
          <a:xfrm>
            <a:off x="15534762" y="32264478"/>
            <a:ext cx="12240096" cy="7435722"/>
            <a:chOff x="3994896" y="7908076"/>
            <a:chExt cx="3153278" cy="1937730"/>
          </a:xfrm>
        </p:grpSpPr>
        <p:sp>
          <p:nvSpPr>
            <p:cNvPr id="21" name="矩形 18">
              <a:extLst>
                <a:ext uri="{FF2B5EF4-FFF2-40B4-BE49-F238E27FC236}">
                  <a16:creationId xmlns:a16="http://schemas.microsoft.com/office/drawing/2014/main" id="{CE298608-1A2D-6B4C-BFFF-5683C73CFDFE}"/>
                </a:ext>
              </a:extLst>
            </p:cNvPr>
            <p:cNvSpPr/>
            <p:nvPr/>
          </p:nvSpPr>
          <p:spPr>
            <a:xfrm>
              <a:off x="3994896" y="7908076"/>
              <a:ext cx="3153278" cy="26161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zh-SG" sz="3883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ACKNOWLEDGEMENT</a:t>
              </a:r>
              <a:endParaRPr kumimoji="1" lang="zh-SG" altLang="en-US" sz="3883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矩形 24">
              <a:extLst>
                <a:ext uri="{FF2B5EF4-FFF2-40B4-BE49-F238E27FC236}">
                  <a16:creationId xmlns:a16="http://schemas.microsoft.com/office/drawing/2014/main" id="{32315AB7-C093-904D-BAFF-E06053ABF0A5}"/>
                </a:ext>
              </a:extLst>
            </p:cNvPr>
            <p:cNvSpPr/>
            <p:nvPr/>
          </p:nvSpPr>
          <p:spPr>
            <a:xfrm>
              <a:off x="3994896" y="8164493"/>
              <a:ext cx="3153278" cy="16813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180000" tIns="180000" rIns="180000" bIns="180000" rtlCol="0" anchor="t" anchorCtr="0"/>
            <a:lstStyle/>
            <a:p>
              <a:r>
                <a:rPr kumimoji="1" lang="en-US" altLang="zh-SG" sz="2800" dirty="0">
                  <a:latin typeface="Arial" panose="020B0604020202020204" pitchFamily="34" charset="0"/>
                  <a:cs typeface="Arial" panose="020B0604020202020204" pitchFamily="34" charset="0"/>
                </a:rPr>
                <a:t>Sample text</a:t>
              </a:r>
              <a:endParaRPr kumimoji="1" lang="zh-SG" alt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3" name="文本框 13">
            <a:extLst>
              <a:ext uri="{FF2B5EF4-FFF2-40B4-BE49-F238E27FC236}">
                <a16:creationId xmlns:a16="http://schemas.microsoft.com/office/drawing/2014/main" id="{DA754C15-D4B5-324B-82D3-FF2EF66983B6}"/>
              </a:ext>
            </a:extLst>
          </p:cNvPr>
          <p:cNvSpPr txBox="1"/>
          <p:nvPr/>
        </p:nvSpPr>
        <p:spPr>
          <a:xfrm>
            <a:off x="2307829" y="8209510"/>
            <a:ext cx="238267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SG" sz="4400" b="1" dirty="0">
                <a:latin typeface="Arial" panose="020B0604020202020204" pitchFamily="34" charset="0"/>
                <a:cs typeface="Arial" panose="020B0604020202020204" pitchFamily="34" charset="0"/>
              </a:rPr>
              <a:t>Author 1, Author 2, Author 3…</a:t>
            </a:r>
            <a:endParaRPr kumimoji="1" lang="zh-SG" alt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517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5279</TotalTime>
  <Words>29</Words>
  <Application>Microsoft Macintosh PowerPoint</Application>
  <PresentationFormat>Custom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Calibri</vt:lpstr>
      <vt:lpstr>Arial</vt:lpstr>
      <vt:lpstr>Office 2013 - 2022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office user</dc:creator>
  <cp:lastModifiedBy>Vien Le</cp:lastModifiedBy>
  <cp:revision>23</cp:revision>
  <dcterms:created xsi:type="dcterms:W3CDTF">2022-03-16T08:44:14Z</dcterms:created>
  <dcterms:modified xsi:type="dcterms:W3CDTF">2026-01-30T15:24:06Z</dcterms:modified>
</cp:coreProperties>
</file>